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>
        <p:scale>
          <a:sx n="70" d="100"/>
          <a:sy n="70" d="100"/>
        </p:scale>
        <p:origin x="-51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60F3DA-CFD2-4CC2-9CE8-A038CE6E9ED6}" type="datetimeFigureOut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06D46F4-22FC-4458-B454-700F8BCFC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739580-910D-4D55-9C35-45D6817BC69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508A17B-B211-48CD-A826-F1BEE5F623EB}" type="slidenum">
              <a:rPr lang="en-US" sz="1200">
                <a:latin typeface="+mn-lt"/>
              </a:rPr>
              <a:pPr algn="r">
                <a:defRPr/>
              </a:pPr>
              <a:t>3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D5B7B-7755-4A8A-B2CE-5BEC6A163A1E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6435E-2F4B-45E2-AFA6-64356D449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EA2A0-AE34-42FB-A8F5-712F88ACB8CA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B431C-B2EB-4647-AE35-203A951B66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DFCFC-DCCF-494A-91E5-0E99B96066CA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CD939-2B8F-4B82-8186-5074F7922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nell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4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2286000" cy="5029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609600"/>
            <a:ext cx="5867400" cy="5029200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229600" cy="609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0C9D2-6F2F-4A4F-8395-6C19E128882D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D363F-5C0B-497A-848B-51409EF7EB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9D7D1-5CEE-4BC2-808F-B0793A1D4810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671D1-9EC9-4C79-911A-8D9E8BB7C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41861-8D68-41DA-8176-7144AEA90A1B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4F1A5-64AB-4E53-B762-85DC574B3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467E1-AA56-488B-B330-7BC6DCDE1BDA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7754A-1237-4472-8C64-47D143271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89F57-E445-4ADD-9050-933DE895A173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4F4D5-C51D-41C0-A0B7-F53019D28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04641-C14F-48BC-BD90-7A6F9E15BE60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F87DF-0EBE-4CA2-B36C-BFD930BA4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1E075-1BB0-457F-8237-D7ED05FEB3B3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21B73-3F65-4A69-96DC-ACE95E9B5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75A9D-3BEF-4680-8537-7832DCE59751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84F9B-D864-49B8-9FCE-FAAD552DC1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08050-BE3B-4EF3-BB08-4EC287BCD7AB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86644-D106-46A6-A741-B3CFB0959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EB66D2-6A44-4E68-BC27-89375113F9F6}" type="datetime1">
              <a:rPr lang="en-US"/>
              <a:pPr>
                <a:defRPr/>
              </a:pPr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7B062C-04D7-46CE-AF18-3D3E9E9FF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Tall Is That Tree?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FFFFFF"/>
                </a:solidFill>
              </a:rPr>
              <a:t>How can you determine the height of really large things?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FFFFFF"/>
                </a:solidFill>
              </a:rPr>
              <a:t>Physical Science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4AEAAA-2C13-4997-95D0-93E2FA0854DF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can we use the Scientific Method to solve problems in our daily lives?</a:t>
            </a:r>
          </a:p>
        </p:txBody>
      </p:sp>
      <p:sp>
        <p:nvSpPr>
          <p:cNvPr id="16386" name="Content Placeholder 7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2286000" cy="4724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16387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914400"/>
            <a:ext cx="60960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</a:t>
            </a:r>
            <a:r>
              <a:rPr lang="en-US" sz="2400" u="sng" smtClean="0"/>
              <a:t>measurement</a:t>
            </a:r>
            <a:r>
              <a:rPr lang="en-US" sz="2400" smtClean="0"/>
              <a:t>-a way to describe the world with numbers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-Scientists want to strive for </a:t>
            </a:r>
            <a:r>
              <a:rPr lang="en-US" sz="2400" u="sng" smtClean="0"/>
              <a:t>accuracy</a:t>
            </a:r>
            <a:r>
              <a:rPr lang="en-US" sz="2400" smtClean="0"/>
              <a:t> (a comparison of a measurement to the real or accepted value.)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</a:t>
            </a:r>
            <a:r>
              <a:rPr lang="en-US" sz="2400" u="sng" smtClean="0"/>
              <a:t>estimation</a:t>
            </a:r>
            <a:r>
              <a:rPr lang="en-US" sz="2400" smtClean="0"/>
              <a:t>-a rough measurement of an object that is made by using a reference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-You can always use estimation to measure something when you do not have a tool.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F24CB87-6954-4040-A08A-AC0EC99BBCE9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6389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5867400"/>
            <a:ext cx="8458200" cy="990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can we use the Scientific Method to solve problems in our daily lives?</a:t>
            </a:r>
          </a:p>
        </p:txBody>
      </p:sp>
      <p:sp>
        <p:nvSpPr>
          <p:cNvPr id="18435" name="Content Placeholder 7"/>
          <p:cNvSpPr>
            <a:spLocks noGrp="1"/>
          </p:cNvSpPr>
          <p:nvPr>
            <p:ph sz="half" idx="4294967295"/>
          </p:nvPr>
        </p:nvSpPr>
        <p:spPr>
          <a:xfrm>
            <a:off x="457200" y="914400"/>
            <a:ext cx="228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18436" name="Content Placeholder 3"/>
          <p:cNvSpPr>
            <a:spLocks noGrp="1"/>
          </p:cNvSpPr>
          <p:nvPr>
            <p:ph sz="half" idx="4294967295"/>
          </p:nvPr>
        </p:nvSpPr>
        <p:spPr>
          <a:xfrm>
            <a:off x="2819400" y="914400"/>
            <a:ext cx="609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-How can you learn to estimate?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-The easiest way to learn is by using something that you know very well:  YOUR BODY!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-Place your estimates for different SI Units here: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65BD40B-AD6D-4C42-B9DC-E4ABD66FDFA9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8438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5867400"/>
            <a:ext cx="8458200" cy="9906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pples and 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</TotalTime>
  <Words>149</Words>
  <Application>Microsoft Office PowerPoint</Application>
  <PresentationFormat>On-screen Show (4:3)</PresentationFormat>
  <Paragraphs>45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apples and books</vt:lpstr>
      <vt:lpstr>How Tall Is That Tree?</vt:lpstr>
      <vt:lpstr>Driving Question:  How can we use the Scientific Method to solve problems in our daily lives?</vt:lpstr>
      <vt:lpstr>Driving Question:  How can we use the Scientific Method to solve problems in our daily lives?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Phylum:  Platyhelminthes</dc:title>
  <dc:creator>Dealtree</dc:creator>
  <cp:lastModifiedBy>kmcgrady</cp:lastModifiedBy>
  <cp:revision>18</cp:revision>
  <dcterms:created xsi:type="dcterms:W3CDTF">2010-01-08T16:29:48Z</dcterms:created>
  <dcterms:modified xsi:type="dcterms:W3CDTF">2010-09-02T14:38:55Z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TC300006991033</vt:lpwstr>
  </property>
</Properties>
</file>